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F1A8A2-90BF-4C62-BF23-321B98CDADC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AB1E9AA-A8A1-45EB-8D79-D42DE530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000504"/>
            <a:ext cx="6400800" cy="271464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Подготовила: </a:t>
            </a:r>
            <a:r>
              <a:rPr lang="ru-RU" dirty="0" err="1" smtClean="0"/>
              <a:t>Шабайкина</a:t>
            </a:r>
            <a:r>
              <a:rPr lang="ru-RU" dirty="0" smtClean="0"/>
              <a:t> З. В.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/>
              <a:t>Сосновка </a:t>
            </a:r>
            <a:r>
              <a:rPr lang="ru-RU" smtClean="0"/>
              <a:t>2014.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«Ранней весной»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я\Desktop\ле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я\Desktop\вес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я\Desktop\листоч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я\Desktop\гус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я\Desktop\подснежн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я\Desktop\оду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ня\Desktop\ок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14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«Ранней весной»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«Ранней весной»</dc:title>
  <dc:creator>аня</dc:creator>
  <cp:lastModifiedBy>аня</cp:lastModifiedBy>
  <cp:revision>2</cp:revision>
  <dcterms:created xsi:type="dcterms:W3CDTF">2014-03-05T14:32:40Z</dcterms:created>
  <dcterms:modified xsi:type="dcterms:W3CDTF">2014-03-05T22:43:32Z</dcterms:modified>
</cp:coreProperties>
</file>